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80" r:id="rId4"/>
    <p:sldId id="281" r:id="rId5"/>
    <p:sldId id="279" r:id="rId6"/>
    <p:sldId id="286" r:id="rId7"/>
    <p:sldId id="282" r:id="rId8"/>
    <p:sldId id="283" r:id="rId9"/>
    <p:sldId id="284" r:id="rId10"/>
    <p:sldId id="285" r:id="rId1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02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2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183-1A05-4D76-B359-672AC8812F06}" type="datetimeFigureOut">
              <a:rPr lang="ko-KR" altLang="en-US" smtClean="0"/>
              <a:t>2021-12-11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49AD4-25B9-4DC4-9265-C7684B665E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2708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183-1A05-4D76-B359-672AC8812F06}" type="datetimeFigureOut">
              <a:rPr lang="ko-KR" altLang="en-US" smtClean="0"/>
              <a:t>2021-12-11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49AD4-25B9-4DC4-9265-C7684B665E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8791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183-1A05-4D76-B359-672AC8812F06}" type="datetimeFigureOut">
              <a:rPr lang="ko-KR" altLang="en-US" smtClean="0"/>
              <a:t>2021-12-11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49AD4-25B9-4DC4-9265-C7684B665E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6638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13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385912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183-1A05-4D76-B359-672AC8812F06}" type="datetimeFigureOut">
              <a:rPr lang="ko-KR" altLang="en-US" smtClean="0"/>
              <a:t>2021-12-11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49AD4-25B9-4DC4-9265-C7684B665E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7247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183-1A05-4D76-B359-672AC8812F06}" type="datetimeFigureOut">
              <a:rPr lang="ko-KR" altLang="en-US" smtClean="0"/>
              <a:t>2021-12-11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49AD4-25B9-4DC4-9265-C7684B665E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6685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183-1A05-4D76-B359-672AC8812F06}" type="datetimeFigureOut">
              <a:rPr lang="ko-KR" altLang="en-US" smtClean="0"/>
              <a:t>2021-12-11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49AD4-25B9-4DC4-9265-C7684B665E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961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183-1A05-4D76-B359-672AC8812F06}" type="datetimeFigureOut">
              <a:rPr lang="ko-KR" altLang="en-US" smtClean="0"/>
              <a:t>2021-12-11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49AD4-25B9-4DC4-9265-C7684B665E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4995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183-1A05-4D76-B359-672AC8812F06}" type="datetimeFigureOut">
              <a:rPr lang="ko-KR" altLang="en-US" smtClean="0"/>
              <a:t>2021-12-11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49AD4-25B9-4DC4-9265-C7684B665E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1509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183-1A05-4D76-B359-672AC8812F06}" type="datetimeFigureOut">
              <a:rPr lang="ko-KR" altLang="en-US" smtClean="0"/>
              <a:t>2021-12-11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49AD4-25B9-4DC4-9265-C7684B665E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4260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183-1A05-4D76-B359-672AC8812F06}" type="datetimeFigureOut">
              <a:rPr lang="ko-KR" altLang="en-US" smtClean="0"/>
              <a:t>2021-12-11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49AD4-25B9-4DC4-9265-C7684B665E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3377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183-1A05-4D76-B359-672AC8812F06}" type="datetimeFigureOut">
              <a:rPr lang="ko-KR" altLang="en-US" smtClean="0"/>
              <a:t>2021-12-11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49AD4-25B9-4DC4-9265-C7684B665E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2272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72183-1A05-4D76-B359-672AC8812F06}" type="datetimeFigureOut">
              <a:rPr lang="ko-KR" altLang="en-US" smtClean="0"/>
              <a:t>2021-12-11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49AD4-25B9-4DC4-9265-C7684B665E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2600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youtu.be/fsgNSvitrH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LHp3JicVR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youtu.be/BmlAY0T0yOc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205850" y="4656322"/>
            <a:ext cx="57803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Interbd</a:t>
            </a:r>
            <a:r>
              <a:rPr lang="en-US" altLang="ko-KR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Artist Profile</a:t>
            </a:r>
            <a:endParaRPr lang="ko-KR" altLang="en-US" sz="4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51758" y="6510105"/>
            <a:ext cx="12108390" cy="332656"/>
          </a:xfrm>
          <a:prstGeom prst="rect">
            <a:avLst/>
          </a:prstGeom>
          <a:solidFill>
            <a:srgbClr val="8109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4C0000"/>
              </a:solidFill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0" y="0"/>
            <a:ext cx="12211907" cy="6858000"/>
            <a:chOff x="0" y="0"/>
            <a:chExt cx="12211907" cy="6858000"/>
          </a:xfrm>
        </p:grpSpPr>
        <p:sp>
          <p:nvSpPr>
            <p:cNvPr id="23" name="직사각형 22"/>
            <p:cNvSpPr/>
            <p:nvPr/>
          </p:nvSpPr>
          <p:spPr>
            <a:xfrm>
              <a:off x="0" y="1"/>
              <a:ext cx="103517" cy="6857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텍스트"/>
            <p:cNvSpPr txBox="1"/>
            <p:nvPr/>
          </p:nvSpPr>
          <p:spPr>
            <a:xfrm>
              <a:off x="5512635" y="3606962"/>
              <a:ext cx="76944" cy="1436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rPr sz="600"/>
                <a:t> </a:t>
              </a:r>
            </a:p>
          </p:txBody>
        </p:sp>
        <p:cxnSp>
          <p:nvCxnSpPr>
            <p:cNvPr id="25" name="직선 연결선 24"/>
            <p:cNvCxnSpPr/>
            <p:nvPr/>
          </p:nvCxnSpPr>
          <p:spPr>
            <a:xfrm>
              <a:off x="0" y="0"/>
              <a:ext cx="12192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직사각형 25"/>
            <p:cNvSpPr/>
            <p:nvPr/>
          </p:nvSpPr>
          <p:spPr>
            <a:xfrm>
              <a:off x="12108390" y="0"/>
              <a:ext cx="103517" cy="6857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7" name="직선 연결선 26"/>
            <p:cNvCxnSpPr/>
            <p:nvPr/>
          </p:nvCxnSpPr>
          <p:spPr>
            <a:xfrm>
              <a:off x="0" y="6850380"/>
              <a:ext cx="12192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8127700" y="6537933"/>
            <a:ext cx="4032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</a:rPr>
              <a:t>INTERBD ENTERTAINMANT  / </a:t>
            </a:r>
            <a:r>
              <a:rPr lang="ko-KR" altLang="en-US" sz="1200" b="1" dirty="0" err="1">
                <a:solidFill>
                  <a:schemeClr val="bg1"/>
                </a:solidFill>
              </a:rPr>
              <a:t>인터비디</a:t>
            </a:r>
            <a:r>
              <a:rPr lang="ko-KR" altLang="en-US" sz="1200" b="1" dirty="0">
                <a:solidFill>
                  <a:schemeClr val="bg1"/>
                </a:solidFill>
              </a:rPr>
              <a:t> 엔터테인먼트</a:t>
            </a:r>
            <a:r>
              <a:rPr lang="en-US" altLang="ko-KR" sz="1200" b="1" dirty="0">
                <a:solidFill>
                  <a:schemeClr val="bg1"/>
                </a:solidFill>
              </a:rPr>
              <a:t> 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08FB658-5D24-4888-8B33-3F389FEF9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317" y="1424397"/>
            <a:ext cx="2859272" cy="2999492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F2DCC09-2C0A-4DC0-B9F3-B0AC7FB9E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10" y="-687"/>
            <a:ext cx="12007580" cy="33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6159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350966" y="2967334"/>
            <a:ext cx="4243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b="1" dirty="0">
                <a:solidFill>
                  <a:srgbClr val="740215"/>
                </a:solidFill>
              </a:rPr>
              <a:t>Thank You!</a:t>
            </a:r>
            <a:endParaRPr lang="ko-KR" altLang="en-US" sz="5400" b="1" dirty="0">
              <a:solidFill>
                <a:srgbClr val="740215"/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51758" y="6510105"/>
            <a:ext cx="12108390" cy="332656"/>
          </a:xfrm>
          <a:prstGeom prst="rect">
            <a:avLst/>
          </a:prstGeom>
          <a:solidFill>
            <a:srgbClr val="8109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4C0000"/>
              </a:solidFill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0" y="0"/>
            <a:ext cx="12211907" cy="6858000"/>
            <a:chOff x="0" y="0"/>
            <a:chExt cx="12211907" cy="6858000"/>
          </a:xfrm>
        </p:grpSpPr>
        <p:sp>
          <p:nvSpPr>
            <p:cNvPr id="23" name="직사각형 22"/>
            <p:cNvSpPr/>
            <p:nvPr/>
          </p:nvSpPr>
          <p:spPr>
            <a:xfrm>
              <a:off x="0" y="1"/>
              <a:ext cx="103517" cy="6857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텍스트"/>
            <p:cNvSpPr txBox="1"/>
            <p:nvPr/>
          </p:nvSpPr>
          <p:spPr>
            <a:xfrm>
              <a:off x="5512635" y="3606962"/>
              <a:ext cx="76944" cy="1436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rPr sz="600"/>
                <a:t> </a:t>
              </a:r>
            </a:p>
          </p:txBody>
        </p:sp>
        <p:cxnSp>
          <p:nvCxnSpPr>
            <p:cNvPr id="25" name="직선 연결선 24"/>
            <p:cNvCxnSpPr/>
            <p:nvPr/>
          </p:nvCxnSpPr>
          <p:spPr>
            <a:xfrm>
              <a:off x="0" y="0"/>
              <a:ext cx="12192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직사각형 25"/>
            <p:cNvSpPr/>
            <p:nvPr/>
          </p:nvSpPr>
          <p:spPr>
            <a:xfrm>
              <a:off x="12108390" y="0"/>
              <a:ext cx="103517" cy="6857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7" name="직선 연결선 26"/>
            <p:cNvCxnSpPr/>
            <p:nvPr/>
          </p:nvCxnSpPr>
          <p:spPr>
            <a:xfrm>
              <a:off x="0" y="6850380"/>
              <a:ext cx="12192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8127700" y="6537933"/>
            <a:ext cx="4032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</a:rPr>
              <a:t>INTERBD ENTERTAINMANT  / </a:t>
            </a:r>
            <a:r>
              <a:rPr lang="ko-KR" altLang="en-US" sz="1200" b="1" dirty="0" err="1">
                <a:solidFill>
                  <a:schemeClr val="bg1"/>
                </a:solidFill>
              </a:rPr>
              <a:t>인터비디</a:t>
            </a:r>
            <a:r>
              <a:rPr lang="ko-KR" altLang="en-US" sz="1200" b="1" dirty="0">
                <a:solidFill>
                  <a:schemeClr val="bg1"/>
                </a:solidFill>
              </a:rPr>
              <a:t> 엔터테인먼트</a:t>
            </a:r>
            <a:r>
              <a:rPr lang="en-US" altLang="ko-KR" sz="1200" b="1" dirty="0">
                <a:solidFill>
                  <a:schemeClr val="bg1"/>
                </a:solidFill>
              </a:rPr>
              <a:t> 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09C5111-AD6B-44C9-AFB3-FBCA74392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454" y="452209"/>
            <a:ext cx="3737125" cy="560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0286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E:\문지선\영상작업\인터비디-엔터테인먼트-로고-완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613" y="5570623"/>
            <a:ext cx="755417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직사각형 15"/>
          <p:cNvSpPr/>
          <p:nvPr/>
        </p:nvSpPr>
        <p:spPr>
          <a:xfrm>
            <a:off x="51758" y="6510105"/>
            <a:ext cx="12108390" cy="3326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4C0000"/>
              </a:solidFill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0" y="0"/>
            <a:ext cx="12211907" cy="6858000"/>
            <a:chOff x="0" y="0"/>
            <a:chExt cx="12211907" cy="6858000"/>
          </a:xfrm>
        </p:grpSpPr>
        <p:sp>
          <p:nvSpPr>
            <p:cNvPr id="23" name="직사각형 22"/>
            <p:cNvSpPr/>
            <p:nvPr/>
          </p:nvSpPr>
          <p:spPr>
            <a:xfrm>
              <a:off x="0" y="1"/>
              <a:ext cx="103517" cy="6857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텍스트"/>
            <p:cNvSpPr txBox="1"/>
            <p:nvPr/>
          </p:nvSpPr>
          <p:spPr>
            <a:xfrm>
              <a:off x="5512635" y="3606962"/>
              <a:ext cx="76944" cy="1436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rPr sz="600"/>
                <a:t> </a:t>
              </a:r>
            </a:p>
          </p:txBody>
        </p:sp>
        <p:cxnSp>
          <p:nvCxnSpPr>
            <p:cNvPr id="25" name="직선 연결선 24"/>
            <p:cNvCxnSpPr/>
            <p:nvPr/>
          </p:nvCxnSpPr>
          <p:spPr>
            <a:xfrm>
              <a:off x="0" y="0"/>
              <a:ext cx="12192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직사각형 25"/>
            <p:cNvSpPr/>
            <p:nvPr/>
          </p:nvSpPr>
          <p:spPr>
            <a:xfrm>
              <a:off x="12108390" y="0"/>
              <a:ext cx="103517" cy="6857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7" name="직선 연결선 26"/>
            <p:cNvCxnSpPr/>
            <p:nvPr/>
          </p:nvCxnSpPr>
          <p:spPr>
            <a:xfrm>
              <a:off x="0" y="6850380"/>
              <a:ext cx="12192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8127700" y="6537933"/>
            <a:ext cx="4032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/>
              <a:t>INTERBD ENTERTAINMANT  / </a:t>
            </a:r>
            <a:r>
              <a:rPr lang="ko-KR" altLang="en-US" sz="1200" b="1" dirty="0" err="1"/>
              <a:t>인터비디</a:t>
            </a:r>
            <a:r>
              <a:rPr lang="ko-KR" altLang="en-US" sz="1200" b="1" dirty="0"/>
              <a:t> 엔터테인먼트</a:t>
            </a:r>
            <a:r>
              <a:rPr lang="en-US" altLang="ko-KR" sz="1200" b="1" dirty="0"/>
              <a:t> </a:t>
            </a:r>
            <a:endParaRPr lang="ko-KR" altLang="en-US" sz="1200" b="1" dirty="0"/>
          </a:p>
        </p:txBody>
      </p:sp>
      <p:grpSp>
        <p:nvGrpSpPr>
          <p:cNvPr id="15" name="그룹 14"/>
          <p:cNvGrpSpPr/>
          <p:nvPr/>
        </p:nvGrpSpPr>
        <p:grpSpPr>
          <a:xfrm>
            <a:off x="0" y="488112"/>
            <a:ext cx="1403648" cy="6381328"/>
            <a:chOff x="0" y="476672"/>
            <a:chExt cx="1403648" cy="6381328"/>
          </a:xfrm>
          <a:solidFill>
            <a:srgbClr val="740215"/>
          </a:solidFill>
        </p:grpSpPr>
        <p:grpSp>
          <p:nvGrpSpPr>
            <p:cNvPr id="17" name="그룹 19"/>
            <p:cNvGrpSpPr/>
            <p:nvPr/>
          </p:nvGrpSpPr>
          <p:grpSpPr>
            <a:xfrm>
              <a:off x="0" y="476672"/>
              <a:ext cx="1403648" cy="6381328"/>
              <a:chOff x="0" y="0"/>
              <a:chExt cx="1403648" cy="6858000"/>
            </a:xfrm>
            <a:grpFill/>
          </p:grpSpPr>
          <p:sp>
            <p:nvSpPr>
              <p:cNvPr id="19" name="직사각형 18"/>
              <p:cNvSpPr/>
              <p:nvPr/>
            </p:nvSpPr>
            <p:spPr>
              <a:xfrm>
                <a:off x="0" y="0"/>
                <a:ext cx="683568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" name="모서리가 둥근 직사각형 19"/>
              <p:cNvSpPr/>
              <p:nvPr/>
            </p:nvSpPr>
            <p:spPr>
              <a:xfrm>
                <a:off x="0" y="0"/>
                <a:ext cx="1403648" cy="6858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8" name="직사각형 17"/>
            <p:cNvSpPr/>
            <p:nvPr/>
          </p:nvSpPr>
          <p:spPr>
            <a:xfrm>
              <a:off x="0" y="5805264"/>
              <a:ext cx="1403648" cy="10527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12385" y="953344"/>
            <a:ext cx="1178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Artist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34554" y="1358124"/>
            <a:ext cx="1188132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E250CB7C-088E-437D-8A35-1F67DA795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980" y="508022"/>
            <a:ext cx="4287428" cy="6010852"/>
          </a:xfrm>
          <a:prstGeom prst="rect">
            <a:avLst/>
          </a:prstGeom>
        </p:spPr>
      </p:pic>
      <p:sp>
        <p:nvSpPr>
          <p:cNvPr id="34" name="직사각형 33">
            <a:extLst>
              <a:ext uri="{FF2B5EF4-FFF2-40B4-BE49-F238E27FC236}">
                <a16:creationId xmlns:a16="http://schemas.microsoft.com/office/drawing/2014/main" id="{4D791C1F-976D-424F-8E89-D180789EAF28}"/>
              </a:ext>
            </a:extLst>
          </p:cNvPr>
          <p:cNvSpPr/>
          <p:nvPr/>
        </p:nvSpPr>
        <p:spPr>
          <a:xfrm>
            <a:off x="4120527" y="402168"/>
            <a:ext cx="3795510" cy="73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200" b="1" dirty="0" err="1"/>
              <a:t>김태하</a:t>
            </a:r>
            <a:r>
              <a:rPr lang="ko-KR" altLang="en-US" sz="3200" b="1" dirty="0"/>
              <a:t>  </a:t>
            </a:r>
            <a:r>
              <a:rPr lang="en-US" altLang="ko-KR" sz="3200" b="1" u="sng" dirty="0"/>
              <a:t>Kim </a:t>
            </a:r>
            <a:r>
              <a:rPr lang="en-US" altLang="ko-KR" sz="3200" b="1" u="sng" dirty="0" err="1"/>
              <a:t>Taeha</a:t>
            </a:r>
            <a:endParaRPr lang="en-US" altLang="ko-KR" sz="3200" b="1" u="sng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BC3E342-F2A1-4516-811C-80F41CF25708}"/>
              </a:ext>
            </a:extLst>
          </p:cNvPr>
          <p:cNvSpPr txBox="1"/>
          <p:nvPr/>
        </p:nvSpPr>
        <p:spPr>
          <a:xfrm>
            <a:off x="2027641" y="2083877"/>
            <a:ext cx="526066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ko-KR" altLang="en-US" sz="2000" b="1" dirty="0"/>
              <a:t>생년월일</a:t>
            </a:r>
            <a:r>
              <a:rPr lang="en-US" altLang="ko-KR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ko-KR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</a:t>
            </a:r>
            <a:r>
              <a:rPr lang="en-US" altLang="ko-KR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1998.06.03</a:t>
            </a:r>
          </a:p>
          <a:p>
            <a:endParaRPr lang="en-US" altLang="ko-KR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altLang="ko-KR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ko-KR" altLang="en-US" sz="2000" b="1" dirty="0"/>
              <a:t>키</a:t>
            </a:r>
            <a:r>
              <a:rPr lang="en-US" altLang="ko-KR" sz="2000" b="1" dirty="0"/>
              <a:t>/</a:t>
            </a:r>
            <a:r>
              <a:rPr lang="ko-KR" altLang="en-US" sz="2000" b="1" dirty="0"/>
              <a:t>체중</a:t>
            </a:r>
            <a:r>
              <a:rPr lang="ko-KR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ko-KR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ko-KR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ko-KR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164cm / 47KG</a:t>
            </a:r>
          </a:p>
          <a:p>
            <a:endParaRPr lang="en-US" altLang="ko-KR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altLang="ko-KR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ko-KR" altLang="en-US" sz="2000" b="1" dirty="0"/>
              <a:t>특기</a:t>
            </a:r>
            <a:r>
              <a:rPr lang="en-US" altLang="ko-KR" sz="2000" b="1" dirty="0"/>
              <a:t>/</a:t>
            </a:r>
            <a:r>
              <a:rPr lang="ko-KR" altLang="en-US" sz="2000" b="1" dirty="0"/>
              <a:t>취미</a:t>
            </a:r>
            <a:r>
              <a:rPr lang="en-US" altLang="ko-KR" sz="2000" b="1" dirty="0"/>
              <a:t> </a:t>
            </a:r>
            <a:r>
              <a:rPr lang="ko-KR" altLang="en-US" sz="2000" b="1" dirty="0"/>
              <a:t>  </a:t>
            </a:r>
            <a:r>
              <a:rPr lang="ko-KR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트로트 부르기</a:t>
            </a:r>
            <a:r>
              <a:rPr lang="en-US" altLang="ko-KR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3</a:t>
            </a:r>
            <a:r>
              <a:rPr lang="ko-KR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단 보조개</a:t>
            </a:r>
            <a:endParaRPr lang="en-US" altLang="ko-KR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altLang="ko-KR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294F3BA-27CE-4EEC-B9F3-8BC0EFE0D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306" y="415046"/>
            <a:ext cx="7868084" cy="9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850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E:\문지선\영상작업\인터비디-엔터테인먼트-로고-완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613" y="5570623"/>
            <a:ext cx="755417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직사각형 15"/>
          <p:cNvSpPr/>
          <p:nvPr/>
        </p:nvSpPr>
        <p:spPr>
          <a:xfrm>
            <a:off x="51758" y="6510105"/>
            <a:ext cx="12108390" cy="3326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4C0000"/>
              </a:solidFill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0" y="0"/>
            <a:ext cx="12211907" cy="6858000"/>
            <a:chOff x="0" y="0"/>
            <a:chExt cx="12211907" cy="6858000"/>
          </a:xfrm>
        </p:grpSpPr>
        <p:sp>
          <p:nvSpPr>
            <p:cNvPr id="23" name="직사각형 22"/>
            <p:cNvSpPr/>
            <p:nvPr/>
          </p:nvSpPr>
          <p:spPr>
            <a:xfrm>
              <a:off x="0" y="1"/>
              <a:ext cx="103517" cy="6857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텍스트"/>
            <p:cNvSpPr txBox="1"/>
            <p:nvPr/>
          </p:nvSpPr>
          <p:spPr>
            <a:xfrm>
              <a:off x="5512635" y="3606962"/>
              <a:ext cx="76944" cy="1436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rPr sz="600"/>
                <a:t> </a:t>
              </a:r>
            </a:p>
          </p:txBody>
        </p:sp>
        <p:cxnSp>
          <p:nvCxnSpPr>
            <p:cNvPr id="25" name="직선 연결선 24"/>
            <p:cNvCxnSpPr/>
            <p:nvPr/>
          </p:nvCxnSpPr>
          <p:spPr>
            <a:xfrm>
              <a:off x="0" y="0"/>
              <a:ext cx="12192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직사각형 25"/>
            <p:cNvSpPr/>
            <p:nvPr/>
          </p:nvSpPr>
          <p:spPr>
            <a:xfrm>
              <a:off x="12108390" y="0"/>
              <a:ext cx="103517" cy="6857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7" name="직선 연결선 26"/>
            <p:cNvCxnSpPr/>
            <p:nvPr/>
          </p:nvCxnSpPr>
          <p:spPr>
            <a:xfrm>
              <a:off x="0" y="6850380"/>
              <a:ext cx="12192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8127700" y="6537933"/>
            <a:ext cx="4032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/>
              <a:t>INTERBD ENTERTAINMANT  / </a:t>
            </a:r>
            <a:r>
              <a:rPr lang="ko-KR" altLang="en-US" sz="1200" b="1" dirty="0" err="1"/>
              <a:t>인터비디</a:t>
            </a:r>
            <a:r>
              <a:rPr lang="ko-KR" altLang="en-US" sz="1200" b="1" dirty="0"/>
              <a:t> 엔터테인먼트</a:t>
            </a:r>
            <a:r>
              <a:rPr lang="en-US" altLang="ko-KR" sz="1200" b="1" dirty="0"/>
              <a:t> </a:t>
            </a:r>
            <a:endParaRPr lang="ko-KR" altLang="en-US" sz="1200" b="1" dirty="0"/>
          </a:p>
        </p:txBody>
      </p:sp>
      <p:grpSp>
        <p:nvGrpSpPr>
          <p:cNvPr id="15" name="그룹 14"/>
          <p:cNvGrpSpPr/>
          <p:nvPr/>
        </p:nvGrpSpPr>
        <p:grpSpPr>
          <a:xfrm>
            <a:off x="0" y="488112"/>
            <a:ext cx="1403648" cy="6381328"/>
            <a:chOff x="0" y="476672"/>
            <a:chExt cx="1403648" cy="6381328"/>
          </a:xfrm>
          <a:solidFill>
            <a:srgbClr val="740215"/>
          </a:solidFill>
        </p:grpSpPr>
        <p:grpSp>
          <p:nvGrpSpPr>
            <p:cNvPr id="17" name="그룹 19"/>
            <p:cNvGrpSpPr/>
            <p:nvPr/>
          </p:nvGrpSpPr>
          <p:grpSpPr>
            <a:xfrm>
              <a:off x="0" y="476672"/>
              <a:ext cx="1403648" cy="6381328"/>
              <a:chOff x="0" y="0"/>
              <a:chExt cx="1403648" cy="6858000"/>
            </a:xfrm>
            <a:grpFill/>
          </p:grpSpPr>
          <p:sp>
            <p:nvSpPr>
              <p:cNvPr id="19" name="직사각형 18"/>
              <p:cNvSpPr/>
              <p:nvPr/>
            </p:nvSpPr>
            <p:spPr>
              <a:xfrm>
                <a:off x="0" y="0"/>
                <a:ext cx="683568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" name="모서리가 둥근 직사각형 19"/>
              <p:cNvSpPr/>
              <p:nvPr/>
            </p:nvSpPr>
            <p:spPr>
              <a:xfrm>
                <a:off x="0" y="0"/>
                <a:ext cx="1403648" cy="6858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8" name="직사각형 17"/>
            <p:cNvSpPr/>
            <p:nvPr/>
          </p:nvSpPr>
          <p:spPr>
            <a:xfrm>
              <a:off x="0" y="5805264"/>
              <a:ext cx="1403648" cy="10527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12385" y="953344"/>
            <a:ext cx="1178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Artist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34554" y="1358124"/>
            <a:ext cx="1188132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4D791C1F-976D-424F-8E89-D180789EAF28}"/>
              </a:ext>
            </a:extLst>
          </p:cNvPr>
          <p:cNvSpPr/>
          <p:nvPr/>
        </p:nvSpPr>
        <p:spPr>
          <a:xfrm>
            <a:off x="1576650" y="78271"/>
            <a:ext cx="3795510" cy="494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dirty="0" err="1"/>
              <a:t>김태하</a:t>
            </a:r>
            <a:r>
              <a:rPr lang="ko-KR" altLang="en-US" sz="2000" b="1" dirty="0"/>
              <a:t>  </a:t>
            </a:r>
            <a:r>
              <a:rPr lang="en-US" altLang="ko-KR" sz="2000" b="1" u="sng" dirty="0"/>
              <a:t>Kim </a:t>
            </a:r>
            <a:r>
              <a:rPr lang="en-US" altLang="ko-KR" sz="2000" b="1" u="sng" dirty="0" err="1"/>
              <a:t>Taeha</a:t>
            </a:r>
            <a:endParaRPr lang="en-US" altLang="ko-KR" sz="2000" b="1" u="sng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294F3BA-27CE-4EEC-B9F3-8BC0EFE0D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306" y="415046"/>
            <a:ext cx="7868084" cy="9952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EEBF863-39DE-4DDB-8B9F-DA96D98E8519}"/>
              </a:ext>
            </a:extLst>
          </p:cNvPr>
          <p:cNvSpPr txBox="1"/>
          <p:nvPr/>
        </p:nvSpPr>
        <p:spPr>
          <a:xfrm>
            <a:off x="2081684" y="1506936"/>
            <a:ext cx="5649240" cy="38472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l"/>
            <a:r>
              <a:rPr lang="ko-KR" altLang="en-US" sz="2000" b="1" dirty="0">
                <a:solidFill>
                  <a:srgbClr val="740215"/>
                </a:solidFill>
              </a:rPr>
              <a:t>경력</a:t>
            </a:r>
            <a:endParaRPr lang="en-US" altLang="ko-KR" sz="2000" b="1" dirty="0">
              <a:solidFill>
                <a:srgbClr val="740215"/>
              </a:solidFill>
            </a:endParaRPr>
          </a:p>
          <a:p>
            <a:pPr algn="l"/>
            <a:endParaRPr lang="en-US" altLang="ko-KR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ko-KR" altLang="en-US" sz="1600" b="1" dirty="0" err="1"/>
              <a:t>멜론뮤직어워드</a:t>
            </a:r>
            <a:r>
              <a:rPr lang="ko-KR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퍼포먼스상</a:t>
            </a:r>
          </a:p>
          <a:p>
            <a:pPr algn="l">
              <a:lnSpc>
                <a:spcPct val="150000"/>
              </a:lnSpc>
            </a:pPr>
            <a:r>
              <a:rPr lang="en-US" altLang="ko-KR" sz="1600" b="1" dirty="0"/>
              <a:t>mama</a:t>
            </a:r>
            <a:r>
              <a:rPr lang="en-US" altLang="ko-KR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ko-KR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올해의 발견상</a:t>
            </a:r>
          </a:p>
          <a:p>
            <a:pPr algn="l">
              <a:lnSpc>
                <a:spcPct val="150000"/>
              </a:lnSpc>
            </a:pPr>
            <a:r>
              <a:rPr lang="en-US" altLang="ko-KR" sz="1600" b="1" dirty="0"/>
              <a:t>KPMA</a:t>
            </a:r>
            <a:r>
              <a:rPr lang="en-US" altLang="ko-KR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ko-KR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본상</a:t>
            </a:r>
          </a:p>
          <a:p>
            <a:pPr algn="l">
              <a:lnSpc>
                <a:spcPct val="150000"/>
              </a:lnSpc>
            </a:pPr>
            <a:r>
              <a:rPr lang="ko-KR" altLang="en-US" sz="1600" b="1" dirty="0" err="1"/>
              <a:t>아시아아티스트어워즈</a:t>
            </a:r>
            <a:r>
              <a:rPr lang="ko-KR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가수부문 </a:t>
            </a:r>
            <a:r>
              <a:rPr lang="ko-KR" altLang="en-US" sz="1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초이스상</a:t>
            </a:r>
            <a:r>
              <a:rPr lang="en-US" altLang="ko-KR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ko-KR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베스트 아이콘상</a:t>
            </a:r>
          </a:p>
          <a:p>
            <a:pPr algn="l">
              <a:lnSpc>
                <a:spcPct val="150000"/>
              </a:lnSpc>
            </a:pPr>
            <a:r>
              <a:rPr lang="en-US" altLang="ko-KR" sz="1600" b="1" dirty="0"/>
              <a:t>MGA</a:t>
            </a:r>
            <a:r>
              <a:rPr lang="en-US" altLang="ko-KR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ko-KR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여자 댄스상</a:t>
            </a:r>
          </a:p>
          <a:p>
            <a:pPr algn="l">
              <a:lnSpc>
                <a:spcPct val="150000"/>
              </a:lnSpc>
            </a:pPr>
            <a:r>
              <a:rPr lang="ko-KR" altLang="en-US" sz="1600" b="1" dirty="0"/>
              <a:t>소리바다 </a:t>
            </a:r>
            <a:r>
              <a:rPr lang="ko-KR" altLang="en-US" sz="1600" b="1" dirty="0" err="1"/>
              <a:t>어워즈</a:t>
            </a:r>
            <a:r>
              <a:rPr lang="ko-KR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본상</a:t>
            </a:r>
          </a:p>
          <a:p>
            <a:pPr algn="l">
              <a:lnSpc>
                <a:spcPct val="150000"/>
              </a:lnSpc>
            </a:pPr>
            <a:r>
              <a:rPr lang="ko-KR" altLang="en-US" sz="1600" b="1" dirty="0" err="1"/>
              <a:t>더쇼</a:t>
            </a:r>
            <a:r>
              <a:rPr lang="ko-KR" altLang="en-US" sz="1600" b="1" dirty="0"/>
              <a:t> </a:t>
            </a:r>
            <a:r>
              <a:rPr lang="ko-KR" altLang="en-US" sz="1600" b="1" dirty="0" err="1"/>
              <a:t>쇼챔</a:t>
            </a:r>
            <a:r>
              <a:rPr lang="ko-KR" altLang="en-US" sz="1600" b="1" dirty="0"/>
              <a:t> </a:t>
            </a:r>
            <a:r>
              <a:rPr lang="ko-KR" altLang="en-US" sz="1600" b="1" dirty="0" err="1"/>
              <a:t>음중</a:t>
            </a:r>
            <a:r>
              <a:rPr lang="ko-KR" altLang="en-US" sz="1600" b="1" dirty="0"/>
              <a:t> </a:t>
            </a:r>
            <a:r>
              <a:rPr lang="ko-KR" altLang="en-US" sz="1600" b="1" dirty="0" err="1"/>
              <a:t>뮤뱅</a:t>
            </a:r>
            <a:r>
              <a:rPr lang="ko-KR" altLang="en-US" sz="1600" b="1" dirty="0"/>
              <a:t> 인기가요 </a:t>
            </a:r>
            <a:r>
              <a:rPr lang="ko-KR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등 음악방송 </a:t>
            </a:r>
            <a:r>
              <a:rPr lang="en-US" altLang="ko-KR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＇</a:t>
            </a:r>
            <a:r>
              <a:rPr lang="ko-KR" altLang="en-US" sz="1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뿜뿜</a:t>
            </a:r>
            <a:r>
              <a:rPr lang="en-US" altLang="ko-KR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＇ </a:t>
            </a:r>
            <a:r>
              <a:rPr lang="en-US" altLang="ko-KR" sz="1600" b="1" dirty="0">
                <a:solidFill>
                  <a:srgbClr val="740215"/>
                </a:solidFill>
              </a:rPr>
              <a:t>1</a:t>
            </a:r>
            <a:r>
              <a:rPr lang="ko-KR" altLang="en-US" sz="1600" b="1" dirty="0">
                <a:solidFill>
                  <a:srgbClr val="740215"/>
                </a:solidFill>
              </a:rPr>
              <a:t>위</a:t>
            </a:r>
          </a:p>
          <a:p>
            <a:pPr algn="l">
              <a:lnSpc>
                <a:spcPct val="150000"/>
              </a:lnSpc>
            </a:pPr>
            <a:r>
              <a:rPr lang="en-US" altLang="ko-KR" sz="1600" b="1" dirty="0"/>
              <a:t>'</a:t>
            </a:r>
            <a:r>
              <a:rPr lang="ko-KR" altLang="en-US" sz="1600" b="1" dirty="0" err="1"/>
              <a:t>뿜뿜</a:t>
            </a:r>
            <a:r>
              <a:rPr lang="en-US" altLang="ko-KR" sz="1600" b="1" dirty="0"/>
              <a:t>' </a:t>
            </a:r>
            <a:r>
              <a:rPr lang="ko-KR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뮤직비디오 </a:t>
            </a:r>
            <a:r>
              <a:rPr lang="en-US" altLang="ko-KR" sz="1600" b="1" dirty="0">
                <a:solidFill>
                  <a:srgbClr val="740215"/>
                </a:solidFill>
              </a:rPr>
              <a:t>5</a:t>
            </a:r>
            <a:r>
              <a:rPr lang="ko-KR" altLang="en-US" sz="1600" b="1" dirty="0" err="1">
                <a:solidFill>
                  <a:srgbClr val="740215"/>
                </a:solidFill>
              </a:rPr>
              <a:t>억뷰</a:t>
            </a:r>
            <a:r>
              <a:rPr lang="ko-KR" altLang="en-US" sz="1600" b="1" dirty="0">
                <a:solidFill>
                  <a:srgbClr val="740215"/>
                </a:solidFill>
              </a:rPr>
              <a:t> </a:t>
            </a:r>
            <a:r>
              <a:rPr lang="ko-KR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달성</a:t>
            </a:r>
            <a:endParaRPr lang="en-US" altLang="ko-KR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endParaRPr lang="en-US" altLang="ko-KR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C2D6A95-F5A1-4AAA-B734-3A01D96225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2" t="20471" r="42672" b="11297"/>
          <a:stretch/>
        </p:blipFill>
        <p:spPr>
          <a:xfrm>
            <a:off x="8185777" y="513417"/>
            <a:ext cx="3933514" cy="599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0796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51758" y="6510105"/>
            <a:ext cx="12108390" cy="3326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4C0000"/>
              </a:solidFill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0" y="0"/>
            <a:ext cx="12211907" cy="6858000"/>
            <a:chOff x="0" y="0"/>
            <a:chExt cx="12211907" cy="6858000"/>
          </a:xfrm>
        </p:grpSpPr>
        <p:sp>
          <p:nvSpPr>
            <p:cNvPr id="23" name="직사각형 22"/>
            <p:cNvSpPr/>
            <p:nvPr/>
          </p:nvSpPr>
          <p:spPr>
            <a:xfrm>
              <a:off x="0" y="1"/>
              <a:ext cx="103517" cy="6857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텍스트"/>
            <p:cNvSpPr txBox="1"/>
            <p:nvPr/>
          </p:nvSpPr>
          <p:spPr>
            <a:xfrm>
              <a:off x="5512635" y="3606962"/>
              <a:ext cx="76944" cy="1436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rPr sz="600"/>
                <a:t> </a:t>
              </a:r>
            </a:p>
          </p:txBody>
        </p:sp>
        <p:cxnSp>
          <p:nvCxnSpPr>
            <p:cNvPr id="25" name="직선 연결선 24"/>
            <p:cNvCxnSpPr/>
            <p:nvPr/>
          </p:nvCxnSpPr>
          <p:spPr>
            <a:xfrm>
              <a:off x="0" y="0"/>
              <a:ext cx="12192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직사각형 25"/>
            <p:cNvSpPr/>
            <p:nvPr/>
          </p:nvSpPr>
          <p:spPr>
            <a:xfrm>
              <a:off x="12108390" y="0"/>
              <a:ext cx="103517" cy="6857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7" name="직선 연결선 26"/>
            <p:cNvCxnSpPr/>
            <p:nvPr/>
          </p:nvCxnSpPr>
          <p:spPr>
            <a:xfrm>
              <a:off x="0" y="6850380"/>
              <a:ext cx="12192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8127700" y="6537933"/>
            <a:ext cx="4032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/>
              <a:t>INTERBD ENTERTAINMANT  / </a:t>
            </a:r>
            <a:r>
              <a:rPr lang="ko-KR" altLang="en-US" sz="1200" b="1" dirty="0" err="1"/>
              <a:t>인터비디</a:t>
            </a:r>
            <a:r>
              <a:rPr lang="ko-KR" altLang="en-US" sz="1200" b="1" dirty="0"/>
              <a:t> 엔터테인먼트</a:t>
            </a:r>
            <a:r>
              <a:rPr lang="en-US" altLang="ko-KR" sz="1200" b="1" dirty="0"/>
              <a:t> </a:t>
            </a:r>
            <a:endParaRPr lang="ko-KR" altLang="en-US" sz="1200" b="1" dirty="0"/>
          </a:p>
        </p:txBody>
      </p:sp>
      <p:grpSp>
        <p:nvGrpSpPr>
          <p:cNvPr id="15" name="그룹 14"/>
          <p:cNvGrpSpPr/>
          <p:nvPr/>
        </p:nvGrpSpPr>
        <p:grpSpPr>
          <a:xfrm>
            <a:off x="0" y="488112"/>
            <a:ext cx="1403648" cy="6381328"/>
            <a:chOff x="0" y="476672"/>
            <a:chExt cx="1403648" cy="6381328"/>
          </a:xfrm>
          <a:solidFill>
            <a:srgbClr val="740215"/>
          </a:solidFill>
        </p:grpSpPr>
        <p:grpSp>
          <p:nvGrpSpPr>
            <p:cNvPr id="17" name="그룹 19"/>
            <p:cNvGrpSpPr/>
            <p:nvPr/>
          </p:nvGrpSpPr>
          <p:grpSpPr>
            <a:xfrm>
              <a:off x="0" y="476672"/>
              <a:ext cx="1403648" cy="6381328"/>
              <a:chOff x="0" y="0"/>
              <a:chExt cx="1403648" cy="6858000"/>
            </a:xfrm>
            <a:grpFill/>
          </p:grpSpPr>
          <p:sp>
            <p:nvSpPr>
              <p:cNvPr id="19" name="직사각형 18"/>
              <p:cNvSpPr/>
              <p:nvPr/>
            </p:nvSpPr>
            <p:spPr>
              <a:xfrm>
                <a:off x="0" y="0"/>
                <a:ext cx="683568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" name="모서리가 둥근 직사각형 19"/>
              <p:cNvSpPr/>
              <p:nvPr/>
            </p:nvSpPr>
            <p:spPr>
              <a:xfrm>
                <a:off x="0" y="0"/>
                <a:ext cx="1403648" cy="6858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8" name="직사각형 17"/>
            <p:cNvSpPr/>
            <p:nvPr/>
          </p:nvSpPr>
          <p:spPr>
            <a:xfrm>
              <a:off x="0" y="5805264"/>
              <a:ext cx="1403648" cy="10527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12385" y="953344"/>
            <a:ext cx="1178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Artist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34554" y="1358124"/>
            <a:ext cx="1188132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4D791C1F-976D-424F-8E89-D180789EAF28}"/>
              </a:ext>
            </a:extLst>
          </p:cNvPr>
          <p:cNvSpPr/>
          <p:nvPr/>
        </p:nvSpPr>
        <p:spPr>
          <a:xfrm>
            <a:off x="1576650" y="78271"/>
            <a:ext cx="3795510" cy="494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dirty="0" err="1"/>
              <a:t>김태하</a:t>
            </a:r>
            <a:r>
              <a:rPr lang="ko-KR" altLang="en-US" sz="2000" b="1" dirty="0"/>
              <a:t>  </a:t>
            </a:r>
            <a:r>
              <a:rPr lang="en-US" altLang="ko-KR" sz="2000" b="1" u="sng" dirty="0"/>
              <a:t>Kim </a:t>
            </a:r>
            <a:r>
              <a:rPr lang="en-US" altLang="ko-KR" sz="2000" b="1" u="sng" dirty="0" err="1"/>
              <a:t>Taeha</a:t>
            </a:r>
            <a:endParaRPr lang="en-US" altLang="ko-KR" sz="2000" b="1" u="sng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294F3BA-27CE-4EEC-B9F3-8BC0EFE0D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306" y="415046"/>
            <a:ext cx="7868084" cy="99522"/>
          </a:xfrm>
          <a:prstGeom prst="rect">
            <a:avLst/>
          </a:prstGeom>
        </p:spPr>
      </p:pic>
      <p:pic>
        <p:nvPicPr>
          <p:cNvPr id="7" name="그림 6" descr="사람, 벽, 실내, 여자이(가) 표시된 사진&#10;&#10;자동 생성된 설명">
            <a:extLst>
              <a:ext uri="{FF2B5EF4-FFF2-40B4-BE49-F238E27FC236}">
                <a16:creationId xmlns:a16="http://schemas.microsoft.com/office/drawing/2014/main" id="{F20E70F7-3B34-4BFF-BCC7-729EC1E80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153" y="627670"/>
            <a:ext cx="3875342" cy="5815284"/>
          </a:xfrm>
          <a:prstGeom prst="rect">
            <a:avLst/>
          </a:prstGeom>
        </p:spPr>
      </p:pic>
      <p:pic>
        <p:nvPicPr>
          <p:cNvPr id="9" name="그림 8" descr="실내, 사람, 벽, 침대이(가) 표시된 사진&#10;&#10;자동 생성된 설명">
            <a:extLst>
              <a:ext uri="{FF2B5EF4-FFF2-40B4-BE49-F238E27FC236}">
                <a16:creationId xmlns:a16="http://schemas.microsoft.com/office/drawing/2014/main" id="{67EDB959-0745-4C88-954C-7F2548FC65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543" y="627669"/>
            <a:ext cx="3875342" cy="5815285"/>
          </a:xfrm>
          <a:prstGeom prst="rect">
            <a:avLst/>
          </a:prstGeom>
        </p:spPr>
      </p:pic>
      <p:pic>
        <p:nvPicPr>
          <p:cNvPr id="13" name="Picture 2" descr="E:\문지선\영상작업\인터비디-엔터테인먼트-로고-완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207" y="5684442"/>
            <a:ext cx="755417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43843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직사각형 32"/>
          <p:cNvSpPr/>
          <p:nvPr/>
        </p:nvSpPr>
        <p:spPr>
          <a:xfrm>
            <a:off x="3912577" y="423421"/>
            <a:ext cx="8195813" cy="981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Picture 2" descr="E:\문지선\영상작업\인터비디-엔터테인먼트-로고-완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835" y="5658438"/>
            <a:ext cx="755417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직사각형 15"/>
          <p:cNvSpPr/>
          <p:nvPr/>
        </p:nvSpPr>
        <p:spPr>
          <a:xfrm>
            <a:off x="51758" y="6510105"/>
            <a:ext cx="12108390" cy="3326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4C0000"/>
              </a:solidFill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0" y="0"/>
            <a:ext cx="12211907" cy="6858000"/>
            <a:chOff x="0" y="0"/>
            <a:chExt cx="12211907" cy="6858000"/>
          </a:xfrm>
        </p:grpSpPr>
        <p:sp>
          <p:nvSpPr>
            <p:cNvPr id="23" name="직사각형 22"/>
            <p:cNvSpPr/>
            <p:nvPr/>
          </p:nvSpPr>
          <p:spPr>
            <a:xfrm>
              <a:off x="0" y="1"/>
              <a:ext cx="103517" cy="6857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텍스트"/>
            <p:cNvSpPr txBox="1"/>
            <p:nvPr/>
          </p:nvSpPr>
          <p:spPr>
            <a:xfrm>
              <a:off x="5512635" y="3606962"/>
              <a:ext cx="76944" cy="1436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rPr sz="600"/>
                <a:t> </a:t>
              </a:r>
            </a:p>
          </p:txBody>
        </p:sp>
        <p:cxnSp>
          <p:nvCxnSpPr>
            <p:cNvPr id="25" name="직선 연결선 24"/>
            <p:cNvCxnSpPr/>
            <p:nvPr/>
          </p:nvCxnSpPr>
          <p:spPr>
            <a:xfrm>
              <a:off x="0" y="0"/>
              <a:ext cx="12192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직사각형 25"/>
            <p:cNvSpPr/>
            <p:nvPr/>
          </p:nvSpPr>
          <p:spPr>
            <a:xfrm>
              <a:off x="12108390" y="0"/>
              <a:ext cx="103517" cy="6857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7" name="직선 연결선 26"/>
            <p:cNvCxnSpPr/>
            <p:nvPr/>
          </p:nvCxnSpPr>
          <p:spPr>
            <a:xfrm>
              <a:off x="0" y="6850380"/>
              <a:ext cx="12192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8127700" y="6537933"/>
            <a:ext cx="4032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/>
              <a:t>INTERBD ENTERTAINMANT  / </a:t>
            </a:r>
            <a:r>
              <a:rPr lang="ko-KR" altLang="en-US" sz="1200" b="1" dirty="0" err="1"/>
              <a:t>인터비디</a:t>
            </a:r>
            <a:r>
              <a:rPr lang="ko-KR" altLang="en-US" sz="1200" b="1" dirty="0"/>
              <a:t> 엔터테인먼트</a:t>
            </a:r>
            <a:r>
              <a:rPr lang="en-US" altLang="ko-KR" sz="1200" b="1" dirty="0"/>
              <a:t> </a:t>
            </a:r>
            <a:endParaRPr lang="ko-KR" altLang="en-US" sz="1200" b="1" dirty="0"/>
          </a:p>
        </p:txBody>
      </p:sp>
      <p:grpSp>
        <p:nvGrpSpPr>
          <p:cNvPr id="15" name="그룹 14"/>
          <p:cNvGrpSpPr/>
          <p:nvPr/>
        </p:nvGrpSpPr>
        <p:grpSpPr>
          <a:xfrm>
            <a:off x="0" y="488112"/>
            <a:ext cx="1403648" cy="6381328"/>
            <a:chOff x="0" y="476672"/>
            <a:chExt cx="1403648" cy="6381328"/>
          </a:xfrm>
          <a:solidFill>
            <a:srgbClr val="740215"/>
          </a:solidFill>
        </p:grpSpPr>
        <p:grpSp>
          <p:nvGrpSpPr>
            <p:cNvPr id="17" name="그룹 19"/>
            <p:cNvGrpSpPr/>
            <p:nvPr/>
          </p:nvGrpSpPr>
          <p:grpSpPr>
            <a:xfrm>
              <a:off x="0" y="476672"/>
              <a:ext cx="1403648" cy="6381328"/>
              <a:chOff x="0" y="0"/>
              <a:chExt cx="1403648" cy="6858000"/>
            </a:xfrm>
            <a:grpFill/>
          </p:grpSpPr>
          <p:sp>
            <p:nvSpPr>
              <p:cNvPr id="19" name="직사각형 18"/>
              <p:cNvSpPr/>
              <p:nvPr/>
            </p:nvSpPr>
            <p:spPr>
              <a:xfrm>
                <a:off x="0" y="0"/>
                <a:ext cx="683568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" name="모서리가 둥근 직사각형 19"/>
              <p:cNvSpPr/>
              <p:nvPr/>
            </p:nvSpPr>
            <p:spPr>
              <a:xfrm>
                <a:off x="0" y="0"/>
                <a:ext cx="1403648" cy="6858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8" name="직사각형 17"/>
            <p:cNvSpPr/>
            <p:nvPr/>
          </p:nvSpPr>
          <p:spPr>
            <a:xfrm>
              <a:off x="0" y="5805264"/>
              <a:ext cx="1403648" cy="10527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12385" y="953344"/>
            <a:ext cx="1178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Artist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34554" y="1358124"/>
            <a:ext cx="1188132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4D791C1F-976D-424F-8E89-D180789EAF28}"/>
              </a:ext>
            </a:extLst>
          </p:cNvPr>
          <p:cNvSpPr/>
          <p:nvPr/>
        </p:nvSpPr>
        <p:spPr>
          <a:xfrm>
            <a:off x="1440835" y="67003"/>
            <a:ext cx="3795510" cy="494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dirty="0" err="1"/>
              <a:t>김태하</a:t>
            </a:r>
            <a:r>
              <a:rPr lang="ko-KR" altLang="en-US" sz="2000" b="1" dirty="0"/>
              <a:t>  </a:t>
            </a:r>
            <a:r>
              <a:rPr lang="en-US" altLang="ko-KR" sz="2000" b="1" u="sng" dirty="0"/>
              <a:t>Kim </a:t>
            </a:r>
            <a:r>
              <a:rPr lang="en-US" altLang="ko-KR" sz="2000" b="1" u="sng" dirty="0" err="1"/>
              <a:t>Teaha</a:t>
            </a:r>
            <a:endParaRPr lang="en-US" altLang="ko-KR" sz="2000" b="1" u="sng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C1568BA-3225-4093-9A78-99591053E5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8" t="14362" r="40956" b="10582"/>
          <a:stretch/>
        </p:blipFill>
        <p:spPr>
          <a:xfrm>
            <a:off x="2643120" y="1464731"/>
            <a:ext cx="3851274" cy="3848845"/>
          </a:xfrm>
          <a:prstGeom prst="rect">
            <a:avLst/>
          </a:prstGeom>
        </p:spPr>
      </p:pic>
      <p:pic>
        <p:nvPicPr>
          <p:cNvPr id="8" name="그림 7" descr="텍스트, 스크린샷, 디스플레이, 컴퓨터이(가) 표시된 사진&#10;&#10;자동 생성된 설명">
            <a:extLst>
              <a:ext uri="{FF2B5EF4-FFF2-40B4-BE49-F238E27FC236}">
                <a16:creationId xmlns:a16="http://schemas.microsoft.com/office/drawing/2014/main" id="{AE91F518-F620-414C-BBB5-C29657C9FF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8" t="13780" r="40735" b="10065"/>
          <a:stretch/>
        </p:blipFill>
        <p:spPr>
          <a:xfrm>
            <a:off x="7017644" y="1464730"/>
            <a:ext cx="3815548" cy="384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4183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직사각형 32"/>
          <p:cNvSpPr/>
          <p:nvPr/>
        </p:nvSpPr>
        <p:spPr>
          <a:xfrm>
            <a:off x="3912577" y="423421"/>
            <a:ext cx="8195813" cy="981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Picture 2" descr="E:\문지선\영상작업\인터비디-엔터테인먼트-로고-완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835" y="5658438"/>
            <a:ext cx="755417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직사각형 15"/>
          <p:cNvSpPr/>
          <p:nvPr/>
        </p:nvSpPr>
        <p:spPr>
          <a:xfrm>
            <a:off x="51758" y="6510105"/>
            <a:ext cx="12108390" cy="3326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4C0000"/>
              </a:solidFill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0" y="0"/>
            <a:ext cx="12211907" cy="6858000"/>
            <a:chOff x="0" y="0"/>
            <a:chExt cx="12211907" cy="6858000"/>
          </a:xfrm>
        </p:grpSpPr>
        <p:sp>
          <p:nvSpPr>
            <p:cNvPr id="23" name="직사각형 22"/>
            <p:cNvSpPr/>
            <p:nvPr/>
          </p:nvSpPr>
          <p:spPr>
            <a:xfrm>
              <a:off x="0" y="1"/>
              <a:ext cx="103517" cy="6857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텍스트"/>
            <p:cNvSpPr txBox="1"/>
            <p:nvPr/>
          </p:nvSpPr>
          <p:spPr>
            <a:xfrm>
              <a:off x="5512635" y="3606962"/>
              <a:ext cx="76944" cy="1436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rPr sz="600"/>
                <a:t> </a:t>
              </a:r>
            </a:p>
          </p:txBody>
        </p:sp>
        <p:cxnSp>
          <p:nvCxnSpPr>
            <p:cNvPr id="25" name="직선 연결선 24"/>
            <p:cNvCxnSpPr/>
            <p:nvPr/>
          </p:nvCxnSpPr>
          <p:spPr>
            <a:xfrm>
              <a:off x="0" y="0"/>
              <a:ext cx="12192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직사각형 25"/>
            <p:cNvSpPr/>
            <p:nvPr/>
          </p:nvSpPr>
          <p:spPr>
            <a:xfrm>
              <a:off x="12108390" y="0"/>
              <a:ext cx="103517" cy="6857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7" name="직선 연결선 26"/>
            <p:cNvCxnSpPr/>
            <p:nvPr/>
          </p:nvCxnSpPr>
          <p:spPr>
            <a:xfrm>
              <a:off x="0" y="6850380"/>
              <a:ext cx="12192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8127700" y="6537933"/>
            <a:ext cx="4032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/>
              <a:t>INTERBD ENTERTAINMANT  / </a:t>
            </a:r>
            <a:r>
              <a:rPr lang="ko-KR" altLang="en-US" sz="1200" b="1" dirty="0" err="1"/>
              <a:t>인터비디</a:t>
            </a:r>
            <a:r>
              <a:rPr lang="ko-KR" altLang="en-US" sz="1200" b="1" dirty="0"/>
              <a:t> 엔터테인먼트</a:t>
            </a:r>
            <a:r>
              <a:rPr lang="en-US" altLang="ko-KR" sz="1200" b="1" dirty="0"/>
              <a:t> </a:t>
            </a:r>
            <a:endParaRPr lang="ko-KR" altLang="en-US" sz="1200" b="1" dirty="0"/>
          </a:p>
        </p:txBody>
      </p:sp>
      <p:grpSp>
        <p:nvGrpSpPr>
          <p:cNvPr id="15" name="그룹 14"/>
          <p:cNvGrpSpPr/>
          <p:nvPr/>
        </p:nvGrpSpPr>
        <p:grpSpPr>
          <a:xfrm>
            <a:off x="0" y="488112"/>
            <a:ext cx="1403648" cy="6381328"/>
            <a:chOff x="0" y="476672"/>
            <a:chExt cx="1403648" cy="6381328"/>
          </a:xfrm>
          <a:solidFill>
            <a:srgbClr val="740215"/>
          </a:solidFill>
        </p:grpSpPr>
        <p:grpSp>
          <p:nvGrpSpPr>
            <p:cNvPr id="17" name="그룹 19"/>
            <p:cNvGrpSpPr/>
            <p:nvPr/>
          </p:nvGrpSpPr>
          <p:grpSpPr>
            <a:xfrm>
              <a:off x="0" y="476672"/>
              <a:ext cx="1403648" cy="6381328"/>
              <a:chOff x="0" y="0"/>
              <a:chExt cx="1403648" cy="6858000"/>
            </a:xfrm>
            <a:grpFill/>
          </p:grpSpPr>
          <p:sp>
            <p:nvSpPr>
              <p:cNvPr id="19" name="직사각형 18"/>
              <p:cNvSpPr/>
              <p:nvPr/>
            </p:nvSpPr>
            <p:spPr>
              <a:xfrm>
                <a:off x="0" y="0"/>
                <a:ext cx="683568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" name="모서리가 둥근 직사각형 19"/>
              <p:cNvSpPr/>
              <p:nvPr/>
            </p:nvSpPr>
            <p:spPr>
              <a:xfrm>
                <a:off x="0" y="0"/>
                <a:ext cx="1403648" cy="6858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8" name="직사각형 17"/>
            <p:cNvSpPr/>
            <p:nvPr/>
          </p:nvSpPr>
          <p:spPr>
            <a:xfrm>
              <a:off x="0" y="5805264"/>
              <a:ext cx="1403648" cy="10527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12385" y="953344"/>
            <a:ext cx="1178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Artist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34554" y="1358124"/>
            <a:ext cx="1188132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4D791C1F-976D-424F-8E89-D180789EAF28}"/>
              </a:ext>
            </a:extLst>
          </p:cNvPr>
          <p:cNvSpPr/>
          <p:nvPr/>
        </p:nvSpPr>
        <p:spPr>
          <a:xfrm>
            <a:off x="1440835" y="67003"/>
            <a:ext cx="3795510" cy="494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dirty="0" err="1"/>
              <a:t>김태하</a:t>
            </a:r>
            <a:r>
              <a:rPr lang="ko-KR" altLang="en-US" sz="2000" b="1" dirty="0"/>
              <a:t>  </a:t>
            </a:r>
            <a:r>
              <a:rPr lang="en-US" altLang="ko-KR" sz="2000" b="1" u="sng" dirty="0"/>
              <a:t>Kim </a:t>
            </a:r>
            <a:r>
              <a:rPr lang="en-US" altLang="ko-KR" sz="2000" b="1" u="sng" dirty="0" err="1"/>
              <a:t>Teaha</a:t>
            </a:r>
            <a:endParaRPr lang="en-US" altLang="ko-KR" sz="2000" b="1" u="sng" dirty="0"/>
          </a:p>
        </p:txBody>
      </p:sp>
      <p:pic>
        <p:nvPicPr>
          <p:cNvPr id="3" name="그림 2" descr="사람, 여자, 실외, 숙녀이(가) 표시된 사진&#10;&#10;자동 생성된 설명">
            <a:extLst>
              <a:ext uri="{FF2B5EF4-FFF2-40B4-BE49-F238E27FC236}">
                <a16:creationId xmlns:a16="http://schemas.microsoft.com/office/drawing/2014/main" id="{28E424DC-E7C3-46B5-8A8F-C477962E8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351" y="1453354"/>
            <a:ext cx="3147332" cy="419746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76B53AC-3299-4944-A56B-6E3A43DB8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30" y="1248738"/>
            <a:ext cx="3072629" cy="4606695"/>
          </a:xfrm>
          <a:prstGeom prst="rect">
            <a:avLst/>
          </a:prstGeom>
        </p:spPr>
      </p:pic>
      <p:pic>
        <p:nvPicPr>
          <p:cNvPr id="9" name="그림 8" descr="의류, 사람, 머리카락, 가발이(가) 표시된 사진&#10;&#10;자동 생성된 설명">
            <a:extLst>
              <a:ext uri="{FF2B5EF4-FFF2-40B4-BE49-F238E27FC236}">
                <a16:creationId xmlns:a16="http://schemas.microsoft.com/office/drawing/2014/main" id="{0BA1C297-0904-42ED-83A5-0C016E027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6557" y="1358124"/>
            <a:ext cx="3147332" cy="419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4135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직사각형 32"/>
          <p:cNvSpPr/>
          <p:nvPr/>
        </p:nvSpPr>
        <p:spPr>
          <a:xfrm>
            <a:off x="3912577" y="423421"/>
            <a:ext cx="8195813" cy="981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Picture 2" descr="E:\문지선\영상작업\인터비디-엔터테인먼트-로고-완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835" y="5658438"/>
            <a:ext cx="755417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직사각형 15"/>
          <p:cNvSpPr/>
          <p:nvPr/>
        </p:nvSpPr>
        <p:spPr>
          <a:xfrm>
            <a:off x="51758" y="6510105"/>
            <a:ext cx="12108390" cy="3326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4C0000"/>
              </a:solidFill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0" y="0"/>
            <a:ext cx="12211907" cy="6858000"/>
            <a:chOff x="0" y="0"/>
            <a:chExt cx="12211907" cy="6858000"/>
          </a:xfrm>
        </p:grpSpPr>
        <p:sp>
          <p:nvSpPr>
            <p:cNvPr id="23" name="직사각형 22"/>
            <p:cNvSpPr/>
            <p:nvPr/>
          </p:nvSpPr>
          <p:spPr>
            <a:xfrm>
              <a:off x="0" y="1"/>
              <a:ext cx="103517" cy="6857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텍스트"/>
            <p:cNvSpPr txBox="1"/>
            <p:nvPr/>
          </p:nvSpPr>
          <p:spPr>
            <a:xfrm>
              <a:off x="5512635" y="3606962"/>
              <a:ext cx="76944" cy="1436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rPr sz="600"/>
                <a:t> </a:t>
              </a:r>
            </a:p>
          </p:txBody>
        </p:sp>
        <p:cxnSp>
          <p:nvCxnSpPr>
            <p:cNvPr id="25" name="직선 연결선 24"/>
            <p:cNvCxnSpPr/>
            <p:nvPr/>
          </p:nvCxnSpPr>
          <p:spPr>
            <a:xfrm>
              <a:off x="0" y="0"/>
              <a:ext cx="12192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직사각형 25"/>
            <p:cNvSpPr/>
            <p:nvPr/>
          </p:nvSpPr>
          <p:spPr>
            <a:xfrm>
              <a:off x="12108390" y="0"/>
              <a:ext cx="103517" cy="6857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7" name="직선 연결선 26"/>
            <p:cNvCxnSpPr/>
            <p:nvPr/>
          </p:nvCxnSpPr>
          <p:spPr>
            <a:xfrm>
              <a:off x="0" y="6850380"/>
              <a:ext cx="12192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8127700" y="6537933"/>
            <a:ext cx="4032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/>
              <a:t>INTERBD ENTERTAINMANT  / </a:t>
            </a:r>
            <a:r>
              <a:rPr lang="ko-KR" altLang="en-US" sz="1200" b="1" dirty="0" err="1"/>
              <a:t>인터비디</a:t>
            </a:r>
            <a:r>
              <a:rPr lang="ko-KR" altLang="en-US" sz="1200" b="1" dirty="0"/>
              <a:t> 엔터테인먼트</a:t>
            </a:r>
            <a:r>
              <a:rPr lang="en-US" altLang="ko-KR" sz="1200" b="1" dirty="0"/>
              <a:t> </a:t>
            </a:r>
            <a:endParaRPr lang="ko-KR" altLang="en-US" sz="1200" b="1" dirty="0"/>
          </a:p>
        </p:txBody>
      </p:sp>
      <p:grpSp>
        <p:nvGrpSpPr>
          <p:cNvPr id="15" name="그룹 14"/>
          <p:cNvGrpSpPr/>
          <p:nvPr/>
        </p:nvGrpSpPr>
        <p:grpSpPr>
          <a:xfrm>
            <a:off x="0" y="488112"/>
            <a:ext cx="1403648" cy="6381328"/>
            <a:chOff x="0" y="476672"/>
            <a:chExt cx="1403648" cy="6381328"/>
          </a:xfrm>
          <a:solidFill>
            <a:srgbClr val="740215"/>
          </a:solidFill>
        </p:grpSpPr>
        <p:grpSp>
          <p:nvGrpSpPr>
            <p:cNvPr id="17" name="그룹 19"/>
            <p:cNvGrpSpPr/>
            <p:nvPr/>
          </p:nvGrpSpPr>
          <p:grpSpPr>
            <a:xfrm>
              <a:off x="0" y="476672"/>
              <a:ext cx="1403648" cy="6381328"/>
              <a:chOff x="0" y="0"/>
              <a:chExt cx="1403648" cy="6858000"/>
            </a:xfrm>
            <a:grpFill/>
          </p:grpSpPr>
          <p:sp>
            <p:nvSpPr>
              <p:cNvPr id="19" name="직사각형 18"/>
              <p:cNvSpPr/>
              <p:nvPr/>
            </p:nvSpPr>
            <p:spPr>
              <a:xfrm>
                <a:off x="0" y="0"/>
                <a:ext cx="683568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" name="모서리가 둥근 직사각형 19"/>
              <p:cNvSpPr/>
              <p:nvPr/>
            </p:nvSpPr>
            <p:spPr>
              <a:xfrm>
                <a:off x="0" y="0"/>
                <a:ext cx="1403648" cy="6858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8" name="직사각형 17"/>
            <p:cNvSpPr/>
            <p:nvPr/>
          </p:nvSpPr>
          <p:spPr>
            <a:xfrm>
              <a:off x="0" y="5805264"/>
              <a:ext cx="1403648" cy="10527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12385" y="953344"/>
            <a:ext cx="1178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Artist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34554" y="1358124"/>
            <a:ext cx="1188132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4D791C1F-976D-424F-8E89-D180789EAF28}"/>
              </a:ext>
            </a:extLst>
          </p:cNvPr>
          <p:cNvSpPr/>
          <p:nvPr/>
        </p:nvSpPr>
        <p:spPr>
          <a:xfrm>
            <a:off x="1440835" y="67003"/>
            <a:ext cx="3795510" cy="494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dirty="0" err="1"/>
              <a:t>김태하</a:t>
            </a:r>
            <a:r>
              <a:rPr lang="ko-KR" altLang="en-US" sz="2000" b="1" dirty="0"/>
              <a:t>  </a:t>
            </a:r>
            <a:r>
              <a:rPr lang="en-US" altLang="ko-KR" sz="2000" b="1" u="sng" dirty="0"/>
              <a:t>Kim </a:t>
            </a:r>
            <a:r>
              <a:rPr lang="en-US" altLang="ko-KR" sz="2000" b="1" u="sng" dirty="0" err="1"/>
              <a:t>Teaha</a:t>
            </a:r>
            <a:endParaRPr lang="en-US" altLang="ko-KR" sz="2000" b="1" u="sng" dirty="0"/>
          </a:p>
        </p:txBody>
      </p:sp>
      <p:pic>
        <p:nvPicPr>
          <p:cNvPr id="3" name="그림 2" descr="텍스트, 사람, 닫기이(가) 표시된 사진&#10;&#10;자동 생성된 설명">
            <a:extLst>
              <a:ext uri="{FF2B5EF4-FFF2-40B4-BE49-F238E27FC236}">
                <a16:creationId xmlns:a16="http://schemas.microsoft.com/office/drawing/2014/main" id="{CD509D25-97B7-41B9-AB47-6AE30D8D0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444" y="985335"/>
            <a:ext cx="8245459" cy="463807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5233090-BC84-49CB-AB53-D7C84812E48E}"/>
              </a:ext>
            </a:extLst>
          </p:cNvPr>
          <p:cNvSpPr txBox="1"/>
          <p:nvPr/>
        </p:nvSpPr>
        <p:spPr>
          <a:xfrm>
            <a:off x="5242948" y="5763943"/>
            <a:ext cx="31364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hlinkClick r:id="rId4"/>
              </a:rPr>
              <a:t>https://youtu.be/fsgNSvitrHs</a:t>
            </a:r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1366012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직사각형 32"/>
          <p:cNvSpPr/>
          <p:nvPr/>
        </p:nvSpPr>
        <p:spPr>
          <a:xfrm>
            <a:off x="3912577" y="423421"/>
            <a:ext cx="8195813" cy="981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Picture 2" descr="E:\문지선\영상작업\인터비디-엔터테인먼트-로고-완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835" y="5658438"/>
            <a:ext cx="755417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직사각형 15"/>
          <p:cNvSpPr/>
          <p:nvPr/>
        </p:nvSpPr>
        <p:spPr>
          <a:xfrm>
            <a:off x="51758" y="6510105"/>
            <a:ext cx="12108390" cy="3326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4C0000"/>
              </a:solidFill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0" y="0"/>
            <a:ext cx="12211907" cy="6858000"/>
            <a:chOff x="0" y="0"/>
            <a:chExt cx="12211907" cy="6858000"/>
          </a:xfrm>
        </p:grpSpPr>
        <p:sp>
          <p:nvSpPr>
            <p:cNvPr id="23" name="직사각형 22"/>
            <p:cNvSpPr/>
            <p:nvPr/>
          </p:nvSpPr>
          <p:spPr>
            <a:xfrm>
              <a:off x="0" y="1"/>
              <a:ext cx="103517" cy="6857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텍스트"/>
            <p:cNvSpPr txBox="1"/>
            <p:nvPr/>
          </p:nvSpPr>
          <p:spPr>
            <a:xfrm>
              <a:off x="5512635" y="3606962"/>
              <a:ext cx="76944" cy="1436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rPr sz="600"/>
                <a:t> </a:t>
              </a:r>
            </a:p>
          </p:txBody>
        </p:sp>
        <p:cxnSp>
          <p:nvCxnSpPr>
            <p:cNvPr id="25" name="직선 연결선 24"/>
            <p:cNvCxnSpPr/>
            <p:nvPr/>
          </p:nvCxnSpPr>
          <p:spPr>
            <a:xfrm>
              <a:off x="0" y="0"/>
              <a:ext cx="12192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직사각형 25"/>
            <p:cNvSpPr/>
            <p:nvPr/>
          </p:nvSpPr>
          <p:spPr>
            <a:xfrm>
              <a:off x="12108390" y="0"/>
              <a:ext cx="103517" cy="6857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7" name="직선 연결선 26"/>
            <p:cNvCxnSpPr/>
            <p:nvPr/>
          </p:nvCxnSpPr>
          <p:spPr>
            <a:xfrm>
              <a:off x="0" y="6850380"/>
              <a:ext cx="12192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8127700" y="6537933"/>
            <a:ext cx="4032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/>
              <a:t>INTERBD ENTERTAINMANT  / </a:t>
            </a:r>
            <a:r>
              <a:rPr lang="ko-KR" altLang="en-US" sz="1200" b="1" dirty="0" err="1"/>
              <a:t>인터비디</a:t>
            </a:r>
            <a:r>
              <a:rPr lang="ko-KR" altLang="en-US" sz="1200" b="1" dirty="0"/>
              <a:t> 엔터테인먼트</a:t>
            </a:r>
            <a:r>
              <a:rPr lang="en-US" altLang="ko-KR" sz="1200" b="1" dirty="0"/>
              <a:t> </a:t>
            </a:r>
            <a:endParaRPr lang="ko-KR" altLang="en-US" sz="1200" b="1" dirty="0"/>
          </a:p>
        </p:txBody>
      </p:sp>
      <p:grpSp>
        <p:nvGrpSpPr>
          <p:cNvPr id="15" name="그룹 14"/>
          <p:cNvGrpSpPr/>
          <p:nvPr/>
        </p:nvGrpSpPr>
        <p:grpSpPr>
          <a:xfrm>
            <a:off x="0" y="488112"/>
            <a:ext cx="1403648" cy="6381328"/>
            <a:chOff x="0" y="476672"/>
            <a:chExt cx="1403648" cy="6381328"/>
          </a:xfrm>
          <a:solidFill>
            <a:srgbClr val="740215"/>
          </a:solidFill>
        </p:grpSpPr>
        <p:grpSp>
          <p:nvGrpSpPr>
            <p:cNvPr id="17" name="그룹 19"/>
            <p:cNvGrpSpPr/>
            <p:nvPr/>
          </p:nvGrpSpPr>
          <p:grpSpPr>
            <a:xfrm>
              <a:off x="0" y="476672"/>
              <a:ext cx="1403648" cy="6381328"/>
              <a:chOff x="0" y="0"/>
              <a:chExt cx="1403648" cy="6858000"/>
            </a:xfrm>
            <a:grpFill/>
          </p:grpSpPr>
          <p:sp>
            <p:nvSpPr>
              <p:cNvPr id="19" name="직사각형 18"/>
              <p:cNvSpPr/>
              <p:nvPr/>
            </p:nvSpPr>
            <p:spPr>
              <a:xfrm>
                <a:off x="0" y="0"/>
                <a:ext cx="683568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" name="모서리가 둥근 직사각형 19"/>
              <p:cNvSpPr/>
              <p:nvPr/>
            </p:nvSpPr>
            <p:spPr>
              <a:xfrm>
                <a:off x="0" y="0"/>
                <a:ext cx="1403648" cy="6858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8" name="직사각형 17"/>
            <p:cNvSpPr/>
            <p:nvPr/>
          </p:nvSpPr>
          <p:spPr>
            <a:xfrm>
              <a:off x="0" y="5805264"/>
              <a:ext cx="1403648" cy="10527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12385" y="953344"/>
            <a:ext cx="1178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Artist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34554" y="1358124"/>
            <a:ext cx="1188132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4D791C1F-976D-424F-8E89-D180789EAF28}"/>
              </a:ext>
            </a:extLst>
          </p:cNvPr>
          <p:cNvSpPr/>
          <p:nvPr/>
        </p:nvSpPr>
        <p:spPr>
          <a:xfrm>
            <a:off x="1440835" y="67003"/>
            <a:ext cx="3795510" cy="494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dirty="0" err="1"/>
              <a:t>김태하</a:t>
            </a:r>
            <a:r>
              <a:rPr lang="ko-KR" altLang="en-US" sz="2000" b="1" dirty="0"/>
              <a:t>  </a:t>
            </a:r>
            <a:r>
              <a:rPr lang="en-US" altLang="ko-KR" sz="2000" b="1" u="sng" dirty="0"/>
              <a:t>Kim </a:t>
            </a:r>
            <a:r>
              <a:rPr lang="en-US" altLang="ko-KR" sz="2000" b="1" u="sng" dirty="0" err="1"/>
              <a:t>Teaha</a:t>
            </a:r>
            <a:endParaRPr lang="en-US" altLang="ko-KR" sz="2000" b="1" u="sng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233090-BC84-49CB-AB53-D7C84812E48E}"/>
              </a:ext>
            </a:extLst>
          </p:cNvPr>
          <p:cNvSpPr txBox="1"/>
          <p:nvPr/>
        </p:nvSpPr>
        <p:spPr>
          <a:xfrm>
            <a:off x="5128222" y="5619187"/>
            <a:ext cx="32555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hlinkClick r:id="rId3"/>
              </a:rPr>
              <a:t>https://youtu.be/oLHp3JicVRE</a:t>
            </a:r>
            <a:endParaRPr lang="en-US" altLang="ko-KR" dirty="0"/>
          </a:p>
          <a:p>
            <a:endParaRPr lang="ko-KR" altLang="en-US" dirty="0"/>
          </a:p>
        </p:txBody>
      </p:sp>
      <p:pic>
        <p:nvPicPr>
          <p:cNvPr id="4" name="그림 3" descr="사람, 여자, 노란색, 숙녀이(가) 표시된 사진&#10;&#10;자동 생성된 설명">
            <a:extLst>
              <a:ext uri="{FF2B5EF4-FFF2-40B4-BE49-F238E27FC236}">
                <a16:creationId xmlns:a16="http://schemas.microsoft.com/office/drawing/2014/main" id="{7C3731F6-8AA2-4F3E-A4D2-C8ACB39771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465" y="1201280"/>
            <a:ext cx="7411107" cy="416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4544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직사각형 32"/>
          <p:cNvSpPr/>
          <p:nvPr/>
        </p:nvSpPr>
        <p:spPr>
          <a:xfrm>
            <a:off x="3912577" y="423421"/>
            <a:ext cx="8195813" cy="981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Picture 2" descr="E:\문지선\영상작업\인터비디-엔터테인먼트-로고-완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835" y="5658438"/>
            <a:ext cx="755417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직사각형 15"/>
          <p:cNvSpPr/>
          <p:nvPr/>
        </p:nvSpPr>
        <p:spPr>
          <a:xfrm>
            <a:off x="51758" y="6510105"/>
            <a:ext cx="12108390" cy="3326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4C0000"/>
              </a:solidFill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0" y="0"/>
            <a:ext cx="12211907" cy="6858000"/>
            <a:chOff x="0" y="0"/>
            <a:chExt cx="12211907" cy="6858000"/>
          </a:xfrm>
        </p:grpSpPr>
        <p:sp>
          <p:nvSpPr>
            <p:cNvPr id="23" name="직사각형 22"/>
            <p:cNvSpPr/>
            <p:nvPr/>
          </p:nvSpPr>
          <p:spPr>
            <a:xfrm>
              <a:off x="0" y="1"/>
              <a:ext cx="103517" cy="6857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텍스트"/>
            <p:cNvSpPr txBox="1"/>
            <p:nvPr/>
          </p:nvSpPr>
          <p:spPr>
            <a:xfrm>
              <a:off x="5512635" y="3606962"/>
              <a:ext cx="76944" cy="1436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rPr sz="600"/>
                <a:t> </a:t>
              </a:r>
            </a:p>
          </p:txBody>
        </p:sp>
        <p:cxnSp>
          <p:nvCxnSpPr>
            <p:cNvPr id="25" name="직선 연결선 24"/>
            <p:cNvCxnSpPr/>
            <p:nvPr/>
          </p:nvCxnSpPr>
          <p:spPr>
            <a:xfrm>
              <a:off x="0" y="0"/>
              <a:ext cx="12192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직사각형 25"/>
            <p:cNvSpPr/>
            <p:nvPr/>
          </p:nvSpPr>
          <p:spPr>
            <a:xfrm>
              <a:off x="12108390" y="0"/>
              <a:ext cx="103517" cy="6857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7" name="직선 연결선 26"/>
            <p:cNvCxnSpPr/>
            <p:nvPr/>
          </p:nvCxnSpPr>
          <p:spPr>
            <a:xfrm>
              <a:off x="0" y="6850380"/>
              <a:ext cx="12192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8127700" y="6537933"/>
            <a:ext cx="4032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/>
              <a:t>INTERBD ENTERTAINMANT  / </a:t>
            </a:r>
            <a:r>
              <a:rPr lang="ko-KR" altLang="en-US" sz="1200" b="1" dirty="0" err="1"/>
              <a:t>인터비디</a:t>
            </a:r>
            <a:r>
              <a:rPr lang="ko-KR" altLang="en-US" sz="1200" b="1" dirty="0"/>
              <a:t> 엔터테인먼트</a:t>
            </a:r>
            <a:r>
              <a:rPr lang="en-US" altLang="ko-KR" sz="1200" b="1" dirty="0"/>
              <a:t> </a:t>
            </a:r>
            <a:endParaRPr lang="ko-KR" altLang="en-US" sz="1200" b="1" dirty="0"/>
          </a:p>
        </p:txBody>
      </p:sp>
      <p:grpSp>
        <p:nvGrpSpPr>
          <p:cNvPr id="15" name="그룹 14"/>
          <p:cNvGrpSpPr/>
          <p:nvPr/>
        </p:nvGrpSpPr>
        <p:grpSpPr>
          <a:xfrm>
            <a:off x="0" y="488112"/>
            <a:ext cx="1403648" cy="6381328"/>
            <a:chOff x="0" y="476672"/>
            <a:chExt cx="1403648" cy="6381328"/>
          </a:xfrm>
          <a:solidFill>
            <a:srgbClr val="740215"/>
          </a:solidFill>
        </p:grpSpPr>
        <p:grpSp>
          <p:nvGrpSpPr>
            <p:cNvPr id="17" name="그룹 19"/>
            <p:cNvGrpSpPr/>
            <p:nvPr/>
          </p:nvGrpSpPr>
          <p:grpSpPr>
            <a:xfrm>
              <a:off x="0" y="476672"/>
              <a:ext cx="1403648" cy="6381328"/>
              <a:chOff x="0" y="0"/>
              <a:chExt cx="1403648" cy="6858000"/>
            </a:xfrm>
            <a:grpFill/>
          </p:grpSpPr>
          <p:sp>
            <p:nvSpPr>
              <p:cNvPr id="19" name="직사각형 18"/>
              <p:cNvSpPr/>
              <p:nvPr/>
            </p:nvSpPr>
            <p:spPr>
              <a:xfrm>
                <a:off x="0" y="0"/>
                <a:ext cx="683568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" name="모서리가 둥근 직사각형 19"/>
              <p:cNvSpPr/>
              <p:nvPr/>
            </p:nvSpPr>
            <p:spPr>
              <a:xfrm>
                <a:off x="0" y="0"/>
                <a:ext cx="1403648" cy="6858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8" name="직사각형 17"/>
            <p:cNvSpPr/>
            <p:nvPr/>
          </p:nvSpPr>
          <p:spPr>
            <a:xfrm>
              <a:off x="0" y="5805264"/>
              <a:ext cx="1403648" cy="10527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12385" y="953344"/>
            <a:ext cx="1178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Artist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34554" y="1358124"/>
            <a:ext cx="1188132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4D791C1F-976D-424F-8E89-D180789EAF28}"/>
              </a:ext>
            </a:extLst>
          </p:cNvPr>
          <p:cNvSpPr/>
          <p:nvPr/>
        </p:nvSpPr>
        <p:spPr>
          <a:xfrm>
            <a:off x="1440835" y="67003"/>
            <a:ext cx="3795510" cy="494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dirty="0" err="1"/>
              <a:t>김태하</a:t>
            </a:r>
            <a:r>
              <a:rPr lang="ko-KR" altLang="en-US" sz="2000" b="1" dirty="0"/>
              <a:t>  </a:t>
            </a:r>
            <a:r>
              <a:rPr lang="en-US" altLang="ko-KR" sz="2000" b="1" u="sng" dirty="0"/>
              <a:t>Kim </a:t>
            </a:r>
            <a:r>
              <a:rPr lang="en-US" altLang="ko-KR" sz="2000" b="1" u="sng" dirty="0" err="1"/>
              <a:t>Teaha</a:t>
            </a:r>
            <a:endParaRPr lang="en-US" altLang="ko-KR" sz="2000" b="1" u="sng" dirty="0"/>
          </a:p>
        </p:txBody>
      </p:sp>
      <p:pic>
        <p:nvPicPr>
          <p:cNvPr id="4" name="그림 3" descr="사람, 하늘, 실외이(가) 표시된 사진&#10;&#10;자동 생성된 설명">
            <a:extLst>
              <a:ext uri="{FF2B5EF4-FFF2-40B4-BE49-F238E27FC236}">
                <a16:creationId xmlns:a16="http://schemas.microsoft.com/office/drawing/2014/main" id="{405EB3AD-8C0D-41C7-B020-DF5BE0A059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000" y="1057659"/>
            <a:ext cx="7555613" cy="425003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365A4FD-A4F6-473C-A5C4-4BCDEDE4BD7E}"/>
              </a:ext>
            </a:extLst>
          </p:cNvPr>
          <p:cNvSpPr txBox="1"/>
          <p:nvPr/>
        </p:nvSpPr>
        <p:spPr>
          <a:xfrm>
            <a:off x="5132703" y="5633469"/>
            <a:ext cx="3354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hlinkClick r:id="rId4"/>
              </a:rPr>
              <a:t>https://youtu.be/BmlAY0T0yOc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6769668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175</Words>
  <Application>Microsoft Office PowerPoint</Application>
  <PresentationFormat>와이드스크린</PresentationFormat>
  <Paragraphs>59</Paragraphs>
  <Slides>10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14" baseType="lpstr">
      <vt:lpstr>Times Roman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이 예림</cp:lastModifiedBy>
  <cp:revision>35</cp:revision>
  <dcterms:created xsi:type="dcterms:W3CDTF">2021-06-11T04:03:38Z</dcterms:created>
  <dcterms:modified xsi:type="dcterms:W3CDTF">2021-12-11T08:20:20Z</dcterms:modified>
</cp:coreProperties>
</file>